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sldIdLst>
    <p:sldId id="256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8C8ACC9-18F0-E2C9-9FF7-AAEA7FE9F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16"/>
            <a:ext cx="12195586" cy="68559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5DF4-6503-424C-B89D-B31483AF0BFD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E408-CEE3-4069-B613-CB32C19D6587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0C5-3949-48B3-AAD0-C6AC4D6634A8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0EB-8738-400A-AFF7-6D1DEC6B76AF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F0B9-B198-4467-8481-337D4552AC07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10E435-7B88-79D6-F1A0-EA89E45D8D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16"/>
            <a:ext cx="12195586" cy="68559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457E46-3C53-024C-2906-4CB639311B11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37138" y="5795546"/>
            <a:ext cx="882862" cy="92592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4590" y="4712004"/>
            <a:ext cx="7033731" cy="87377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Presenter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6136" y="1272226"/>
            <a:ext cx="6945705" cy="1641490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tx1"/>
                </a:solidFill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2E85E-DDC7-4684-AF8D-342EF677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DA6C2E-02CC-119A-E68C-19D2586F8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5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AB9C1-D6D2-2F2C-7530-C6967958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47578-760D-9198-3609-BB58CF284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6362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60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Depth</vt:lpstr>
      <vt:lpstr>Title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Morid Gouran</dc:creator>
  <cp:lastModifiedBy>Morid Gouran</cp:lastModifiedBy>
  <cp:revision>11</cp:revision>
  <dcterms:created xsi:type="dcterms:W3CDTF">2024-01-01T06:27:19Z</dcterms:created>
  <dcterms:modified xsi:type="dcterms:W3CDTF">2024-09-24T04:57:05Z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